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9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54081F-9800-4776-981B-5F4D0A2DBB9A}" v="3" dt="2021-05-28T04:43:19.2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D805AF-2DC9-4865-977D-3CBFD21A72D8}" type="doc">
      <dgm:prSet loTypeId="urn:microsoft.com/office/officeart/2016/7/layout/VerticalDownArrowProcess" loCatId="process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0C21B4E6-3941-4B44-9D8F-02EE97C1B54D}">
      <dgm:prSet/>
      <dgm:spPr/>
      <dgm:t>
        <a:bodyPr/>
        <a:lstStyle/>
        <a:p>
          <a:r>
            <a:rPr lang="en-US" dirty="0"/>
            <a:t>Beat</a:t>
          </a:r>
        </a:p>
      </dgm:t>
    </dgm:pt>
    <dgm:pt modelId="{A1A6CDE0-DBB1-448B-AB3F-97B2F26302C5}" type="parTrans" cxnId="{CA9DB120-CC18-43DF-BD32-F4B7EED1B233}">
      <dgm:prSet/>
      <dgm:spPr/>
      <dgm:t>
        <a:bodyPr/>
        <a:lstStyle/>
        <a:p>
          <a:endParaRPr lang="en-US"/>
        </a:p>
      </dgm:t>
    </dgm:pt>
    <dgm:pt modelId="{9734368C-F67A-4666-839B-DCCB6301A9B4}" type="sibTrans" cxnId="{CA9DB120-CC18-43DF-BD32-F4B7EED1B233}">
      <dgm:prSet/>
      <dgm:spPr/>
      <dgm:t>
        <a:bodyPr/>
        <a:lstStyle/>
        <a:p>
          <a:endParaRPr lang="en-US"/>
        </a:p>
      </dgm:t>
    </dgm:pt>
    <dgm:pt modelId="{A4D1A10B-70BA-4717-BCD2-B9F27509BFEE}">
      <dgm:prSet/>
      <dgm:spPr/>
      <dgm:t>
        <a:bodyPr/>
        <a:lstStyle/>
        <a:p>
          <a:r>
            <a:rPr lang="en-US"/>
            <a:t>Beat a random mover</a:t>
          </a:r>
        </a:p>
      </dgm:t>
    </dgm:pt>
    <dgm:pt modelId="{A9D1B5CF-ED36-4101-8EF3-30A90ECD74C2}" type="parTrans" cxnId="{7F74EE2B-D491-485E-B2E1-4144955DF9FD}">
      <dgm:prSet/>
      <dgm:spPr/>
      <dgm:t>
        <a:bodyPr/>
        <a:lstStyle/>
        <a:p>
          <a:endParaRPr lang="en-US"/>
        </a:p>
      </dgm:t>
    </dgm:pt>
    <dgm:pt modelId="{9E6CC753-7E8A-4AAC-81B4-1E941E8386EB}" type="sibTrans" cxnId="{7F74EE2B-D491-485E-B2E1-4144955DF9FD}">
      <dgm:prSet/>
      <dgm:spPr/>
      <dgm:t>
        <a:bodyPr/>
        <a:lstStyle/>
        <a:p>
          <a:endParaRPr lang="en-US"/>
        </a:p>
      </dgm:t>
    </dgm:pt>
    <dgm:pt modelId="{8AF697AB-154A-4DF2-ADAE-49157FC440BF}">
      <dgm:prSet/>
      <dgm:spPr/>
      <dgm:t>
        <a:bodyPr/>
        <a:lstStyle/>
        <a:p>
          <a:r>
            <a:rPr lang="en-US"/>
            <a:t>Beat</a:t>
          </a:r>
        </a:p>
      </dgm:t>
    </dgm:pt>
    <dgm:pt modelId="{E57432FE-550A-4DC6-9E98-F20A2202807C}" type="parTrans" cxnId="{B097A031-3BAF-46C3-AFB5-9794A54299A4}">
      <dgm:prSet/>
      <dgm:spPr/>
      <dgm:t>
        <a:bodyPr/>
        <a:lstStyle/>
        <a:p>
          <a:endParaRPr lang="en-US"/>
        </a:p>
      </dgm:t>
    </dgm:pt>
    <dgm:pt modelId="{A5524945-8BCD-4176-88D4-3FE5F38CE288}" type="sibTrans" cxnId="{B097A031-3BAF-46C3-AFB5-9794A54299A4}">
      <dgm:prSet/>
      <dgm:spPr/>
      <dgm:t>
        <a:bodyPr/>
        <a:lstStyle/>
        <a:p>
          <a:endParaRPr lang="en-US"/>
        </a:p>
      </dgm:t>
    </dgm:pt>
    <dgm:pt modelId="{2964E006-77C6-4084-85C4-130F6AB2094E}">
      <dgm:prSet/>
      <dgm:spPr/>
      <dgm:t>
        <a:bodyPr/>
        <a:lstStyle/>
        <a:p>
          <a:r>
            <a:rPr lang="en-US"/>
            <a:t>Beat a mover that tries to move up</a:t>
          </a:r>
        </a:p>
      </dgm:t>
    </dgm:pt>
    <dgm:pt modelId="{1F2489E7-3DD8-45C5-BC99-564619692FBB}" type="parTrans" cxnId="{7E7CABCA-BB46-4205-A949-C1CDC7FE5179}">
      <dgm:prSet/>
      <dgm:spPr/>
      <dgm:t>
        <a:bodyPr/>
        <a:lstStyle/>
        <a:p>
          <a:endParaRPr lang="en-US"/>
        </a:p>
      </dgm:t>
    </dgm:pt>
    <dgm:pt modelId="{64D1BF6F-00DA-485A-AD52-9FFF494A1F49}" type="sibTrans" cxnId="{7E7CABCA-BB46-4205-A949-C1CDC7FE5179}">
      <dgm:prSet/>
      <dgm:spPr/>
      <dgm:t>
        <a:bodyPr/>
        <a:lstStyle/>
        <a:p>
          <a:endParaRPr lang="en-US"/>
        </a:p>
      </dgm:t>
    </dgm:pt>
    <dgm:pt modelId="{63114D83-2E9B-4F13-87EE-1415BC1741BE}">
      <dgm:prSet/>
      <dgm:spPr/>
      <dgm:t>
        <a:bodyPr/>
        <a:lstStyle/>
        <a:p>
          <a:r>
            <a:rPr lang="en-US"/>
            <a:t>Beat</a:t>
          </a:r>
        </a:p>
      </dgm:t>
    </dgm:pt>
    <dgm:pt modelId="{4881F7B5-B2C5-492A-BE24-F6908C170BE5}" type="parTrans" cxnId="{11467BA2-848F-4CA9-8CAC-40400B04FA1B}">
      <dgm:prSet/>
      <dgm:spPr/>
      <dgm:t>
        <a:bodyPr/>
        <a:lstStyle/>
        <a:p>
          <a:endParaRPr lang="en-US"/>
        </a:p>
      </dgm:t>
    </dgm:pt>
    <dgm:pt modelId="{7E226612-8F7B-46C7-B03C-DC1C9814A58D}" type="sibTrans" cxnId="{11467BA2-848F-4CA9-8CAC-40400B04FA1B}">
      <dgm:prSet/>
      <dgm:spPr/>
      <dgm:t>
        <a:bodyPr/>
        <a:lstStyle/>
        <a:p>
          <a:endParaRPr lang="en-US"/>
        </a:p>
      </dgm:t>
    </dgm:pt>
    <dgm:pt modelId="{46C60251-FD2F-4C9B-B2F3-D758EB43715D}">
      <dgm:prSet/>
      <dgm:spPr/>
      <dgm:t>
        <a:bodyPr/>
        <a:lstStyle/>
        <a:p>
          <a:r>
            <a:rPr lang="en-US" dirty="0"/>
            <a:t>Beat a mover that knows ‘The One Pawn Rush’</a:t>
          </a:r>
        </a:p>
      </dgm:t>
    </dgm:pt>
    <dgm:pt modelId="{5B83D3A7-08B5-4766-B229-E1B9F7CA9E72}" type="parTrans" cxnId="{9E634C67-6BBD-483F-A0BC-697EC89F2F3F}">
      <dgm:prSet/>
      <dgm:spPr/>
      <dgm:t>
        <a:bodyPr/>
        <a:lstStyle/>
        <a:p>
          <a:endParaRPr lang="en-US"/>
        </a:p>
      </dgm:t>
    </dgm:pt>
    <dgm:pt modelId="{6F26E5FC-42E2-4AF6-BFF6-D3F98A1D573E}" type="sibTrans" cxnId="{9E634C67-6BBD-483F-A0BC-697EC89F2F3F}">
      <dgm:prSet/>
      <dgm:spPr/>
      <dgm:t>
        <a:bodyPr/>
        <a:lstStyle/>
        <a:p>
          <a:endParaRPr lang="en-US"/>
        </a:p>
      </dgm:t>
    </dgm:pt>
    <dgm:pt modelId="{7EAFB490-0683-443E-90B4-7592F7C79024}">
      <dgm:prSet/>
      <dgm:spPr/>
      <dgm:t>
        <a:bodyPr/>
        <a:lstStyle/>
        <a:p>
          <a:r>
            <a:rPr lang="en-US"/>
            <a:t>Find</a:t>
          </a:r>
        </a:p>
      </dgm:t>
    </dgm:pt>
    <dgm:pt modelId="{05245D78-A7E8-422C-9AEC-245EB1290C7D}" type="parTrans" cxnId="{B44B9592-696F-492A-B47F-6C4893D97C2C}">
      <dgm:prSet/>
      <dgm:spPr/>
      <dgm:t>
        <a:bodyPr/>
        <a:lstStyle/>
        <a:p>
          <a:endParaRPr lang="en-US"/>
        </a:p>
      </dgm:t>
    </dgm:pt>
    <dgm:pt modelId="{CF6B4731-58FE-4215-8F27-32DC1D334757}" type="sibTrans" cxnId="{B44B9592-696F-492A-B47F-6C4893D97C2C}">
      <dgm:prSet/>
      <dgm:spPr/>
      <dgm:t>
        <a:bodyPr/>
        <a:lstStyle/>
        <a:p>
          <a:endParaRPr lang="en-US"/>
        </a:p>
      </dgm:t>
    </dgm:pt>
    <dgm:pt modelId="{CD998533-1572-4963-B102-956AB2C75DE3}">
      <dgm:prSet/>
      <dgm:spPr/>
      <dgm:t>
        <a:bodyPr/>
        <a:lstStyle/>
        <a:p>
          <a:r>
            <a:rPr lang="en-US" dirty="0"/>
            <a:t>Find the best Agent</a:t>
          </a:r>
        </a:p>
      </dgm:t>
    </dgm:pt>
    <dgm:pt modelId="{C05B4FE3-298D-478A-8896-3EB1F0ECA026}" type="parTrans" cxnId="{52D79CA2-6EEE-433E-BAD8-4DBE8F1CFFFA}">
      <dgm:prSet/>
      <dgm:spPr/>
      <dgm:t>
        <a:bodyPr/>
        <a:lstStyle/>
        <a:p>
          <a:endParaRPr lang="en-US"/>
        </a:p>
      </dgm:t>
    </dgm:pt>
    <dgm:pt modelId="{FC646BB3-0360-46F8-A7D0-E6800F1DF96D}" type="sibTrans" cxnId="{52D79CA2-6EEE-433E-BAD8-4DBE8F1CFFFA}">
      <dgm:prSet/>
      <dgm:spPr/>
      <dgm:t>
        <a:bodyPr/>
        <a:lstStyle/>
        <a:p>
          <a:endParaRPr lang="en-US"/>
        </a:p>
      </dgm:t>
    </dgm:pt>
    <dgm:pt modelId="{1A88295E-EFCE-41CD-A3A9-85180965004A}" type="pres">
      <dgm:prSet presAssocID="{D3D805AF-2DC9-4865-977D-3CBFD21A72D8}" presName="Name0" presStyleCnt="0">
        <dgm:presLayoutVars>
          <dgm:dir/>
          <dgm:animLvl val="lvl"/>
          <dgm:resizeHandles val="exact"/>
        </dgm:presLayoutVars>
      </dgm:prSet>
      <dgm:spPr/>
    </dgm:pt>
    <dgm:pt modelId="{514FAE97-0CA7-4E5E-A225-B1501B16E983}" type="pres">
      <dgm:prSet presAssocID="{7EAFB490-0683-443E-90B4-7592F7C79024}" presName="boxAndChildren" presStyleCnt="0"/>
      <dgm:spPr/>
    </dgm:pt>
    <dgm:pt modelId="{3AF01A8E-3231-40C9-B990-B1145F27EB40}" type="pres">
      <dgm:prSet presAssocID="{7EAFB490-0683-443E-90B4-7592F7C79024}" presName="parentTextBox" presStyleLbl="alignNode1" presStyleIdx="0" presStyleCnt="4"/>
      <dgm:spPr/>
    </dgm:pt>
    <dgm:pt modelId="{671484B3-1D40-4D00-94F3-4B54B1C579FA}" type="pres">
      <dgm:prSet presAssocID="{7EAFB490-0683-443E-90B4-7592F7C79024}" presName="descendantBox" presStyleLbl="bgAccFollowNode1" presStyleIdx="0" presStyleCnt="4"/>
      <dgm:spPr/>
    </dgm:pt>
    <dgm:pt modelId="{C646EFE5-84BF-4F33-8C3C-0055450CF47E}" type="pres">
      <dgm:prSet presAssocID="{7E226612-8F7B-46C7-B03C-DC1C9814A58D}" presName="sp" presStyleCnt="0"/>
      <dgm:spPr/>
    </dgm:pt>
    <dgm:pt modelId="{8D185389-EA3F-46F3-96ED-1CE348FF3E7A}" type="pres">
      <dgm:prSet presAssocID="{63114D83-2E9B-4F13-87EE-1415BC1741BE}" presName="arrowAndChildren" presStyleCnt="0"/>
      <dgm:spPr/>
    </dgm:pt>
    <dgm:pt modelId="{684C4136-A02F-4CD0-89CB-C29E8E42D967}" type="pres">
      <dgm:prSet presAssocID="{63114D83-2E9B-4F13-87EE-1415BC1741BE}" presName="parentTextArrow" presStyleLbl="node1" presStyleIdx="0" presStyleCnt="0"/>
      <dgm:spPr/>
    </dgm:pt>
    <dgm:pt modelId="{36E9BF7D-4D5B-4E95-B185-4B4B074B6098}" type="pres">
      <dgm:prSet presAssocID="{63114D83-2E9B-4F13-87EE-1415BC1741BE}" presName="arrow" presStyleLbl="alignNode1" presStyleIdx="1" presStyleCnt="4"/>
      <dgm:spPr/>
    </dgm:pt>
    <dgm:pt modelId="{B58B6EE1-7F60-4F36-8D21-3D7310BE304A}" type="pres">
      <dgm:prSet presAssocID="{63114D83-2E9B-4F13-87EE-1415BC1741BE}" presName="descendantArrow" presStyleLbl="bgAccFollowNode1" presStyleIdx="1" presStyleCnt="4"/>
      <dgm:spPr/>
    </dgm:pt>
    <dgm:pt modelId="{89E74F1B-3E07-4190-B04B-110A905AA6D6}" type="pres">
      <dgm:prSet presAssocID="{A5524945-8BCD-4176-88D4-3FE5F38CE288}" presName="sp" presStyleCnt="0"/>
      <dgm:spPr/>
    </dgm:pt>
    <dgm:pt modelId="{F51CC043-A385-4270-B2E1-98769759BDEA}" type="pres">
      <dgm:prSet presAssocID="{8AF697AB-154A-4DF2-ADAE-49157FC440BF}" presName="arrowAndChildren" presStyleCnt="0"/>
      <dgm:spPr/>
    </dgm:pt>
    <dgm:pt modelId="{FBFBD0F3-0D82-461B-8F45-9DAB72FB3722}" type="pres">
      <dgm:prSet presAssocID="{8AF697AB-154A-4DF2-ADAE-49157FC440BF}" presName="parentTextArrow" presStyleLbl="node1" presStyleIdx="0" presStyleCnt="0"/>
      <dgm:spPr/>
    </dgm:pt>
    <dgm:pt modelId="{3D3633F3-62F3-4CC2-8AE0-CA65F52686BC}" type="pres">
      <dgm:prSet presAssocID="{8AF697AB-154A-4DF2-ADAE-49157FC440BF}" presName="arrow" presStyleLbl="alignNode1" presStyleIdx="2" presStyleCnt="4"/>
      <dgm:spPr/>
    </dgm:pt>
    <dgm:pt modelId="{82F5E2F8-2E49-401A-9CD3-5AFB14B1E79C}" type="pres">
      <dgm:prSet presAssocID="{8AF697AB-154A-4DF2-ADAE-49157FC440BF}" presName="descendantArrow" presStyleLbl="bgAccFollowNode1" presStyleIdx="2" presStyleCnt="4"/>
      <dgm:spPr/>
    </dgm:pt>
    <dgm:pt modelId="{5AE352F5-D0E2-452C-9253-923907F0CE8D}" type="pres">
      <dgm:prSet presAssocID="{9734368C-F67A-4666-839B-DCCB6301A9B4}" presName="sp" presStyleCnt="0"/>
      <dgm:spPr/>
    </dgm:pt>
    <dgm:pt modelId="{1157410C-3F3E-4CFA-8C40-8BEA0BDD1373}" type="pres">
      <dgm:prSet presAssocID="{0C21B4E6-3941-4B44-9D8F-02EE97C1B54D}" presName="arrowAndChildren" presStyleCnt="0"/>
      <dgm:spPr/>
    </dgm:pt>
    <dgm:pt modelId="{96C7109F-CD1C-4E6D-BAD0-B39C9D3C787F}" type="pres">
      <dgm:prSet presAssocID="{0C21B4E6-3941-4B44-9D8F-02EE97C1B54D}" presName="parentTextArrow" presStyleLbl="node1" presStyleIdx="0" presStyleCnt="0"/>
      <dgm:spPr/>
    </dgm:pt>
    <dgm:pt modelId="{EEBE15AC-D5A9-4346-B662-2699C512BFBF}" type="pres">
      <dgm:prSet presAssocID="{0C21B4E6-3941-4B44-9D8F-02EE97C1B54D}" presName="arrow" presStyleLbl="alignNode1" presStyleIdx="3" presStyleCnt="4"/>
      <dgm:spPr/>
    </dgm:pt>
    <dgm:pt modelId="{D558B8F5-9B77-4921-9CB4-CE1A96E7700F}" type="pres">
      <dgm:prSet presAssocID="{0C21B4E6-3941-4B44-9D8F-02EE97C1B54D}" presName="descendantArrow" presStyleLbl="bgAccFollowNode1" presStyleIdx="3" presStyleCnt="4"/>
      <dgm:spPr/>
    </dgm:pt>
  </dgm:ptLst>
  <dgm:cxnLst>
    <dgm:cxn modelId="{23430008-2552-45AE-8E2E-E7A75243B7D9}" type="presOf" srcId="{A4D1A10B-70BA-4717-BCD2-B9F27509BFEE}" destId="{D558B8F5-9B77-4921-9CB4-CE1A96E7700F}" srcOrd="0" destOrd="0" presId="urn:microsoft.com/office/officeart/2016/7/layout/VerticalDownArrowProcess"/>
    <dgm:cxn modelId="{0E904A18-197D-4A64-ADF0-71C6869E9964}" type="presOf" srcId="{D3D805AF-2DC9-4865-977D-3CBFD21A72D8}" destId="{1A88295E-EFCE-41CD-A3A9-85180965004A}" srcOrd="0" destOrd="0" presId="urn:microsoft.com/office/officeart/2016/7/layout/VerticalDownArrowProcess"/>
    <dgm:cxn modelId="{E8B8F11D-E550-4052-B5FA-A4D693607888}" type="presOf" srcId="{8AF697AB-154A-4DF2-ADAE-49157FC440BF}" destId="{3D3633F3-62F3-4CC2-8AE0-CA65F52686BC}" srcOrd="1" destOrd="0" presId="urn:microsoft.com/office/officeart/2016/7/layout/VerticalDownArrowProcess"/>
    <dgm:cxn modelId="{CA9DB120-CC18-43DF-BD32-F4B7EED1B233}" srcId="{D3D805AF-2DC9-4865-977D-3CBFD21A72D8}" destId="{0C21B4E6-3941-4B44-9D8F-02EE97C1B54D}" srcOrd="0" destOrd="0" parTransId="{A1A6CDE0-DBB1-448B-AB3F-97B2F26302C5}" sibTransId="{9734368C-F67A-4666-839B-DCCB6301A9B4}"/>
    <dgm:cxn modelId="{7F74EE2B-D491-485E-B2E1-4144955DF9FD}" srcId="{0C21B4E6-3941-4B44-9D8F-02EE97C1B54D}" destId="{A4D1A10B-70BA-4717-BCD2-B9F27509BFEE}" srcOrd="0" destOrd="0" parTransId="{A9D1B5CF-ED36-4101-8EF3-30A90ECD74C2}" sibTransId="{9E6CC753-7E8A-4AAC-81B4-1E941E8386EB}"/>
    <dgm:cxn modelId="{B097A031-3BAF-46C3-AFB5-9794A54299A4}" srcId="{D3D805AF-2DC9-4865-977D-3CBFD21A72D8}" destId="{8AF697AB-154A-4DF2-ADAE-49157FC440BF}" srcOrd="1" destOrd="0" parTransId="{E57432FE-550A-4DC6-9E98-F20A2202807C}" sibTransId="{A5524945-8BCD-4176-88D4-3FE5F38CE288}"/>
    <dgm:cxn modelId="{E5EF425F-2B12-479F-AB8E-50DFDB9C81C0}" type="presOf" srcId="{63114D83-2E9B-4F13-87EE-1415BC1741BE}" destId="{684C4136-A02F-4CD0-89CB-C29E8E42D967}" srcOrd="0" destOrd="0" presId="urn:microsoft.com/office/officeart/2016/7/layout/VerticalDownArrowProcess"/>
    <dgm:cxn modelId="{9E634C67-6BBD-483F-A0BC-697EC89F2F3F}" srcId="{63114D83-2E9B-4F13-87EE-1415BC1741BE}" destId="{46C60251-FD2F-4C9B-B2F3-D758EB43715D}" srcOrd="0" destOrd="0" parTransId="{5B83D3A7-08B5-4766-B229-E1B9F7CA9E72}" sibTransId="{6F26E5FC-42E2-4AF6-BFF6-D3F98A1D573E}"/>
    <dgm:cxn modelId="{68151848-8A29-48CA-B976-F3BBE0ABAE1C}" type="presOf" srcId="{0C21B4E6-3941-4B44-9D8F-02EE97C1B54D}" destId="{96C7109F-CD1C-4E6D-BAD0-B39C9D3C787F}" srcOrd="0" destOrd="0" presId="urn:microsoft.com/office/officeart/2016/7/layout/VerticalDownArrowProcess"/>
    <dgm:cxn modelId="{A74E376F-090B-4E65-A79E-22964146E43B}" type="presOf" srcId="{46C60251-FD2F-4C9B-B2F3-D758EB43715D}" destId="{B58B6EE1-7F60-4F36-8D21-3D7310BE304A}" srcOrd="0" destOrd="0" presId="urn:microsoft.com/office/officeart/2016/7/layout/VerticalDownArrowProcess"/>
    <dgm:cxn modelId="{EC4C924F-22F0-433D-B97F-62A91458ED9F}" type="presOf" srcId="{CD998533-1572-4963-B102-956AB2C75DE3}" destId="{671484B3-1D40-4D00-94F3-4B54B1C579FA}" srcOrd="0" destOrd="0" presId="urn:microsoft.com/office/officeart/2016/7/layout/VerticalDownArrowProcess"/>
    <dgm:cxn modelId="{19BB7679-F475-4DF4-BDC9-D78CF47AB8F2}" type="presOf" srcId="{7EAFB490-0683-443E-90B4-7592F7C79024}" destId="{3AF01A8E-3231-40C9-B990-B1145F27EB40}" srcOrd="0" destOrd="0" presId="urn:microsoft.com/office/officeart/2016/7/layout/VerticalDownArrowProcess"/>
    <dgm:cxn modelId="{0A86F088-E3FF-4BE2-899B-DD16289C61B3}" type="presOf" srcId="{63114D83-2E9B-4F13-87EE-1415BC1741BE}" destId="{36E9BF7D-4D5B-4E95-B185-4B4B074B6098}" srcOrd="1" destOrd="0" presId="urn:microsoft.com/office/officeart/2016/7/layout/VerticalDownArrowProcess"/>
    <dgm:cxn modelId="{05B64B8F-DBC5-478B-B8B2-F79B34D9493B}" type="presOf" srcId="{8AF697AB-154A-4DF2-ADAE-49157FC440BF}" destId="{FBFBD0F3-0D82-461B-8F45-9DAB72FB3722}" srcOrd="0" destOrd="0" presId="urn:microsoft.com/office/officeart/2016/7/layout/VerticalDownArrowProcess"/>
    <dgm:cxn modelId="{B44B9592-696F-492A-B47F-6C4893D97C2C}" srcId="{D3D805AF-2DC9-4865-977D-3CBFD21A72D8}" destId="{7EAFB490-0683-443E-90B4-7592F7C79024}" srcOrd="3" destOrd="0" parTransId="{05245D78-A7E8-422C-9AEC-245EB1290C7D}" sibTransId="{CF6B4731-58FE-4215-8F27-32DC1D334757}"/>
    <dgm:cxn modelId="{11467BA2-848F-4CA9-8CAC-40400B04FA1B}" srcId="{D3D805AF-2DC9-4865-977D-3CBFD21A72D8}" destId="{63114D83-2E9B-4F13-87EE-1415BC1741BE}" srcOrd="2" destOrd="0" parTransId="{4881F7B5-B2C5-492A-BE24-F6908C170BE5}" sibTransId="{7E226612-8F7B-46C7-B03C-DC1C9814A58D}"/>
    <dgm:cxn modelId="{52D79CA2-6EEE-433E-BAD8-4DBE8F1CFFFA}" srcId="{7EAFB490-0683-443E-90B4-7592F7C79024}" destId="{CD998533-1572-4963-B102-956AB2C75DE3}" srcOrd="0" destOrd="0" parTransId="{C05B4FE3-298D-478A-8896-3EB1F0ECA026}" sibTransId="{FC646BB3-0360-46F8-A7D0-E6800F1DF96D}"/>
    <dgm:cxn modelId="{FAE7A0A2-139B-40F9-B4D9-B09B0E27AAB4}" type="presOf" srcId="{2964E006-77C6-4084-85C4-130F6AB2094E}" destId="{82F5E2F8-2E49-401A-9CD3-5AFB14B1E79C}" srcOrd="0" destOrd="0" presId="urn:microsoft.com/office/officeart/2016/7/layout/VerticalDownArrowProcess"/>
    <dgm:cxn modelId="{7E7CABCA-BB46-4205-A949-C1CDC7FE5179}" srcId="{8AF697AB-154A-4DF2-ADAE-49157FC440BF}" destId="{2964E006-77C6-4084-85C4-130F6AB2094E}" srcOrd="0" destOrd="0" parTransId="{1F2489E7-3DD8-45C5-BC99-564619692FBB}" sibTransId="{64D1BF6F-00DA-485A-AD52-9FFF494A1F49}"/>
    <dgm:cxn modelId="{C89379D7-2D9E-4152-96BA-E3BAF4F98387}" type="presOf" srcId="{0C21B4E6-3941-4B44-9D8F-02EE97C1B54D}" destId="{EEBE15AC-D5A9-4346-B662-2699C512BFBF}" srcOrd="1" destOrd="0" presId="urn:microsoft.com/office/officeart/2016/7/layout/VerticalDownArrowProcess"/>
    <dgm:cxn modelId="{246A909B-1E02-4A50-AB7A-3170D0168A62}" type="presParOf" srcId="{1A88295E-EFCE-41CD-A3A9-85180965004A}" destId="{514FAE97-0CA7-4E5E-A225-B1501B16E983}" srcOrd="0" destOrd="0" presId="urn:microsoft.com/office/officeart/2016/7/layout/VerticalDownArrowProcess"/>
    <dgm:cxn modelId="{285AF432-E446-4F05-9CF2-4A97E95DF699}" type="presParOf" srcId="{514FAE97-0CA7-4E5E-A225-B1501B16E983}" destId="{3AF01A8E-3231-40C9-B990-B1145F27EB40}" srcOrd="0" destOrd="0" presId="urn:microsoft.com/office/officeart/2016/7/layout/VerticalDownArrowProcess"/>
    <dgm:cxn modelId="{D5E4E1F5-2559-4ACF-96BB-816F0BD804DF}" type="presParOf" srcId="{514FAE97-0CA7-4E5E-A225-B1501B16E983}" destId="{671484B3-1D40-4D00-94F3-4B54B1C579FA}" srcOrd="1" destOrd="0" presId="urn:microsoft.com/office/officeart/2016/7/layout/VerticalDownArrowProcess"/>
    <dgm:cxn modelId="{5BD14BCB-F592-4D72-9A32-649D51A3D022}" type="presParOf" srcId="{1A88295E-EFCE-41CD-A3A9-85180965004A}" destId="{C646EFE5-84BF-4F33-8C3C-0055450CF47E}" srcOrd="1" destOrd="0" presId="urn:microsoft.com/office/officeart/2016/7/layout/VerticalDownArrowProcess"/>
    <dgm:cxn modelId="{2DF3D36C-967E-4E4F-AF06-7F29D6F54BFD}" type="presParOf" srcId="{1A88295E-EFCE-41CD-A3A9-85180965004A}" destId="{8D185389-EA3F-46F3-96ED-1CE348FF3E7A}" srcOrd="2" destOrd="0" presId="urn:microsoft.com/office/officeart/2016/7/layout/VerticalDownArrowProcess"/>
    <dgm:cxn modelId="{6FE120D5-DD47-4979-A085-BCFD6B098FF9}" type="presParOf" srcId="{8D185389-EA3F-46F3-96ED-1CE348FF3E7A}" destId="{684C4136-A02F-4CD0-89CB-C29E8E42D967}" srcOrd="0" destOrd="0" presId="urn:microsoft.com/office/officeart/2016/7/layout/VerticalDownArrowProcess"/>
    <dgm:cxn modelId="{50EFCB98-286E-48E0-966B-597251388D43}" type="presParOf" srcId="{8D185389-EA3F-46F3-96ED-1CE348FF3E7A}" destId="{36E9BF7D-4D5B-4E95-B185-4B4B074B6098}" srcOrd="1" destOrd="0" presId="urn:microsoft.com/office/officeart/2016/7/layout/VerticalDownArrowProcess"/>
    <dgm:cxn modelId="{4AD27340-1998-4A8F-A96D-9B7A1988F7D6}" type="presParOf" srcId="{8D185389-EA3F-46F3-96ED-1CE348FF3E7A}" destId="{B58B6EE1-7F60-4F36-8D21-3D7310BE304A}" srcOrd="2" destOrd="0" presId="urn:microsoft.com/office/officeart/2016/7/layout/VerticalDownArrowProcess"/>
    <dgm:cxn modelId="{839C3C74-5B73-45F8-92F9-9D4BC957BD22}" type="presParOf" srcId="{1A88295E-EFCE-41CD-A3A9-85180965004A}" destId="{89E74F1B-3E07-4190-B04B-110A905AA6D6}" srcOrd="3" destOrd="0" presId="urn:microsoft.com/office/officeart/2016/7/layout/VerticalDownArrowProcess"/>
    <dgm:cxn modelId="{3EE2E9C8-DF22-41D0-B97D-51450B775A15}" type="presParOf" srcId="{1A88295E-EFCE-41CD-A3A9-85180965004A}" destId="{F51CC043-A385-4270-B2E1-98769759BDEA}" srcOrd="4" destOrd="0" presId="urn:microsoft.com/office/officeart/2016/7/layout/VerticalDownArrowProcess"/>
    <dgm:cxn modelId="{44FE38C3-C7D5-4B08-AF3B-B3D213F34599}" type="presParOf" srcId="{F51CC043-A385-4270-B2E1-98769759BDEA}" destId="{FBFBD0F3-0D82-461B-8F45-9DAB72FB3722}" srcOrd="0" destOrd="0" presId="urn:microsoft.com/office/officeart/2016/7/layout/VerticalDownArrowProcess"/>
    <dgm:cxn modelId="{0C503D49-53E5-4C16-8CD9-9BF7DE89C09D}" type="presParOf" srcId="{F51CC043-A385-4270-B2E1-98769759BDEA}" destId="{3D3633F3-62F3-4CC2-8AE0-CA65F52686BC}" srcOrd="1" destOrd="0" presId="urn:microsoft.com/office/officeart/2016/7/layout/VerticalDownArrowProcess"/>
    <dgm:cxn modelId="{8FDBA5A0-EA4F-4E19-A589-319AE2C36467}" type="presParOf" srcId="{F51CC043-A385-4270-B2E1-98769759BDEA}" destId="{82F5E2F8-2E49-401A-9CD3-5AFB14B1E79C}" srcOrd="2" destOrd="0" presId="urn:microsoft.com/office/officeart/2016/7/layout/VerticalDownArrowProcess"/>
    <dgm:cxn modelId="{0467BBCA-9707-4953-A793-15549117DC9C}" type="presParOf" srcId="{1A88295E-EFCE-41CD-A3A9-85180965004A}" destId="{5AE352F5-D0E2-452C-9253-923907F0CE8D}" srcOrd="5" destOrd="0" presId="urn:microsoft.com/office/officeart/2016/7/layout/VerticalDownArrowProcess"/>
    <dgm:cxn modelId="{3A2F12D7-B4F6-4C50-8FE7-2B96AB14FB0A}" type="presParOf" srcId="{1A88295E-EFCE-41CD-A3A9-85180965004A}" destId="{1157410C-3F3E-4CFA-8C40-8BEA0BDD1373}" srcOrd="6" destOrd="0" presId="urn:microsoft.com/office/officeart/2016/7/layout/VerticalDownArrowProcess"/>
    <dgm:cxn modelId="{23FCE43D-6624-4A44-8150-F8211D553DA7}" type="presParOf" srcId="{1157410C-3F3E-4CFA-8C40-8BEA0BDD1373}" destId="{96C7109F-CD1C-4E6D-BAD0-B39C9D3C787F}" srcOrd="0" destOrd="0" presId="urn:microsoft.com/office/officeart/2016/7/layout/VerticalDownArrowProcess"/>
    <dgm:cxn modelId="{F3A3A640-FE29-4424-A835-0E1C6D59FD84}" type="presParOf" srcId="{1157410C-3F3E-4CFA-8C40-8BEA0BDD1373}" destId="{EEBE15AC-D5A9-4346-B662-2699C512BFBF}" srcOrd="1" destOrd="0" presId="urn:microsoft.com/office/officeart/2016/7/layout/VerticalDownArrowProcess"/>
    <dgm:cxn modelId="{E07B2397-D75C-4B5C-9328-0EAC5D9BFB1C}" type="presParOf" srcId="{1157410C-3F3E-4CFA-8C40-8BEA0BDD1373}" destId="{D558B8F5-9B77-4921-9CB4-CE1A96E7700F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CC4A4-BADE-44CB-AD25-18CBA28D6900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346706C-2AF4-48B1-9453-962B2F79AB20}">
      <dgm:prSet/>
      <dgm:spPr/>
      <dgm:t>
        <a:bodyPr/>
        <a:lstStyle/>
        <a:p>
          <a:r>
            <a:rPr lang="en-GB" b="1" baseline="0" dirty="0"/>
            <a:t>Sums of function values, applied to each pawn </a:t>
          </a:r>
          <a:br>
            <a:rPr lang="en-GB" b="1" baseline="0" dirty="0"/>
          </a:br>
          <a:r>
            <a:rPr lang="en-GB" b="1" baseline="0" dirty="0"/>
            <a:t>(+ for max, - for min):</a:t>
          </a:r>
          <a:endParaRPr lang="en-US" dirty="0"/>
        </a:p>
      </dgm:t>
    </dgm:pt>
    <dgm:pt modelId="{ACAFADFA-EAFE-49BC-A742-B27CD56E6314}" type="parTrans" cxnId="{9CB01446-30DE-4664-A6D1-C34FBEF5CEB0}">
      <dgm:prSet/>
      <dgm:spPr/>
      <dgm:t>
        <a:bodyPr/>
        <a:lstStyle/>
        <a:p>
          <a:endParaRPr lang="en-US"/>
        </a:p>
      </dgm:t>
    </dgm:pt>
    <dgm:pt modelId="{6520CA5F-9A9E-4563-80FC-F1A4F7EFD2D8}" type="sibTrans" cxnId="{9CB01446-30DE-4664-A6D1-C34FBEF5CEB0}">
      <dgm:prSet/>
      <dgm:spPr/>
      <dgm:t>
        <a:bodyPr/>
        <a:lstStyle/>
        <a:p>
          <a:endParaRPr lang="en-US"/>
        </a:p>
      </dgm:t>
    </dgm:pt>
    <dgm:pt modelId="{0B5010F3-CB05-4C84-A32B-BEBC7C8B7AA0}">
      <dgm:prSet/>
      <dgm:spPr/>
      <dgm:t>
        <a:bodyPr/>
        <a:lstStyle/>
        <a:p>
          <a:r>
            <a:rPr lang="en-GB" baseline="0" dirty="0"/>
            <a:t>Pawn height</a:t>
          </a:r>
          <a:endParaRPr lang="en-US" dirty="0"/>
        </a:p>
      </dgm:t>
    </dgm:pt>
    <dgm:pt modelId="{B6503D5A-F2ED-4718-87B4-BA5BE77BD5AD}" type="parTrans" cxnId="{295DBB84-9160-4E30-9519-438AA317949C}">
      <dgm:prSet/>
      <dgm:spPr/>
      <dgm:t>
        <a:bodyPr/>
        <a:lstStyle/>
        <a:p>
          <a:endParaRPr lang="en-US"/>
        </a:p>
      </dgm:t>
    </dgm:pt>
    <dgm:pt modelId="{34014F56-DF68-4A00-A5D3-1E3C0EE090B3}" type="sibTrans" cxnId="{295DBB84-9160-4E30-9519-438AA317949C}">
      <dgm:prSet/>
      <dgm:spPr/>
      <dgm:t>
        <a:bodyPr/>
        <a:lstStyle/>
        <a:p>
          <a:endParaRPr lang="en-US"/>
        </a:p>
      </dgm:t>
    </dgm:pt>
    <dgm:pt modelId="{A6550062-7BE3-4110-B611-739FA091B8B1}">
      <dgm:prSet/>
      <dgm:spPr/>
      <dgm:t>
        <a:bodyPr/>
        <a:lstStyle/>
        <a:p>
          <a:r>
            <a:rPr lang="en-GB" baseline="0"/>
            <a:t>Pawn neighborhood/possible moves height</a:t>
          </a:r>
          <a:endParaRPr lang="en-US"/>
        </a:p>
      </dgm:t>
    </dgm:pt>
    <dgm:pt modelId="{357A52FA-EE7E-4208-9B67-32A7821641CB}" type="parTrans" cxnId="{F178A8BC-403D-432E-8DAF-C03E053DDE9F}">
      <dgm:prSet/>
      <dgm:spPr/>
      <dgm:t>
        <a:bodyPr/>
        <a:lstStyle/>
        <a:p>
          <a:endParaRPr lang="en-US"/>
        </a:p>
      </dgm:t>
    </dgm:pt>
    <dgm:pt modelId="{2CC48BDE-77F9-4087-80A4-DEE4E82A9F76}" type="sibTrans" cxnId="{F178A8BC-403D-432E-8DAF-C03E053DDE9F}">
      <dgm:prSet/>
      <dgm:spPr/>
      <dgm:t>
        <a:bodyPr/>
        <a:lstStyle/>
        <a:p>
          <a:endParaRPr lang="en-US"/>
        </a:p>
      </dgm:t>
    </dgm:pt>
    <dgm:pt modelId="{A2D88460-F5D8-4DB5-B1EC-24B537FAABA3}">
      <dgm:prSet/>
      <dgm:spPr/>
      <dgm:t>
        <a:bodyPr/>
        <a:lstStyle/>
        <a:p>
          <a:r>
            <a:rPr lang="en-GB" baseline="0"/>
            <a:t>Presence (and accessibility of) Win state</a:t>
          </a:r>
          <a:endParaRPr lang="en-US"/>
        </a:p>
      </dgm:t>
    </dgm:pt>
    <dgm:pt modelId="{E2ED3662-29EF-42B6-BBC5-F99432FAF8D6}" type="parTrans" cxnId="{4863A860-CA22-4E06-ADEF-A01AF03E9101}">
      <dgm:prSet/>
      <dgm:spPr/>
      <dgm:t>
        <a:bodyPr/>
        <a:lstStyle/>
        <a:p>
          <a:endParaRPr lang="en-US"/>
        </a:p>
      </dgm:t>
    </dgm:pt>
    <dgm:pt modelId="{A800D9EE-920C-4ABF-B865-D2CE04BB9E81}" type="sibTrans" cxnId="{4863A860-CA22-4E06-ADEF-A01AF03E9101}">
      <dgm:prSet/>
      <dgm:spPr/>
      <dgm:t>
        <a:bodyPr/>
        <a:lstStyle/>
        <a:p>
          <a:endParaRPr lang="en-US"/>
        </a:p>
      </dgm:t>
    </dgm:pt>
    <dgm:pt modelId="{5CBD335E-B156-41CE-BC07-CCFFEE857B89}">
      <dgm:prSet/>
      <dgm:spPr/>
      <dgm:t>
        <a:bodyPr/>
        <a:lstStyle/>
        <a:p>
          <a:r>
            <a:rPr lang="en-GB" baseline="0"/>
            <a:t>Distance from closest enemy</a:t>
          </a:r>
          <a:endParaRPr lang="en-US"/>
        </a:p>
      </dgm:t>
    </dgm:pt>
    <dgm:pt modelId="{E6B83C1A-1B3C-4DE0-95C9-671DB1603B04}" type="parTrans" cxnId="{80436193-9360-4DFF-BDF2-47EB9FE8ABDF}">
      <dgm:prSet/>
      <dgm:spPr/>
      <dgm:t>
        <a:bodyPr/>
        <a:lstStyle/>
        <a:p>
          <a:endParaRPr lang="en-US"/>
        </a:p>
      </dgm:t>
    </dgm:pt>
    <dgm:pt modelId="{5A2AC1B1-A8AC-4FB8-8104-896800A1403C}" type="sibTrans" cxnId="{80436193-9360-4DFF-BDF2-47EB9FE8ABDF}">
      <dgm:prSet/>
      <dgm:spPr/>
      <dgm:t>
        <a:bodyPr/>
        <a:lstStyle/>
        <a:p>
          <a:endParaRPr lang="en-US"/>
        </a:p>
      </dgm:t>
    </dgm:pt>
    <dgm:pt modelId="{B25C12E9-8B01-462E-8B4F-8AF6E4D5668C}">
      <dgm:prSet/>
      <dgm:spPr/>
      <dgm:t>
        <a:bodyPr/>
        <a:lstStyle/>
        <a:p>
          <a:r>
            <a:rPr lang="en-GB" baseline="0"/>
            <a:t>Combinatioons of the above</a:t>
          </a:r>
          <a:endParaRPr lang="en-US"/>
        </a:p>
      </dgm:t>
    </dgm:pt>
    <dgm:pt modelId="{5B832F50-0997-4BC1-B4D5-936A91BEDB7B}" type="parTrans" cxnId="{CCD1128C-6B23-4DAC-AA06-E5B0AFAA26FA}">
      <dgm:prSet/>
      <dgm:spPr/>
      <dgm:t>
        <a:bodyPr/>
        <a:lstStyle/>
        <a:p>
          <a:endParaRPr lang="en-US"/>
        </a:p>
      </dgm:t>
    </dgm:pt>
    <dgm:pt modelId="{A0B22371-2AAD-432C-B243-1020E52FA133}" type="sibTrans" cxnId="{CCD1128C-6B23-4DAC-AA06-E5B0AFAA26FA}">
      <dgm:prSet/>
      <dgm:spPr/>
      <dgm:t>
        <a:bodyPr/>
        <a:lstStyle/>
        <a:p>
          <a:endParaRPr lang="en-US"/>
        </a:p>
      </dgm:t>
    </dgm:pt>
    <dgm:pt modelId="{ED4851BD-00DB-48F8-8329-1687E696925F}" type="pres">
      <dgm:prSet presAssocID="{13BCC4A4-BADE-44CB-AD25-18CBA28D6900}" presName="linear" presStyleCnt="0">
        <dgm:presLayoutVars>
          <dgm:animLvl val="lvl"/>
          <dgm:resizeHandles val="exact"/>
        </dgm:presLayoutVars>
      </dgm:prSet>
      <dgm:spPr/>
    </dgm:pt>
    <dgm:pt modelId="{37B28DC8-18FA-4AD4-B771-480384E9627A}" type="pres">
      <dgm:prSet presAssocID="{9346706C-2AF4-48B1-9453-962B2F79AB2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970B7C01-494D-4FC4-8207-14F4D4BA4655}" type="pres">
      <dgm:prSet presAssocID="{9346706C-2AF4-48B1-9453-962B2F79AB20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4863A860-CA22-4E06-ADEF-A01AF03E9101}" srcId="{9346706C-2AF4-48B1-9453-962B2F79AB20}" destId="{A2D88460-F5D8-4DB5-B1EC-24B537FAABA3}" srcOrd="2" destOrd="0" parTransId="{E2ED3662-29EF-42B6-BBC5-F99432FAF8D6}" sibTransId="{A800D9EE-920C-4ABF-B865-D2CE04BB9E81}"/>
    <dgm:cxn modelId="{9CB01446-30DE-4664-A6D1-C34FBEF5CEB0}" srcId="{13BCC4A4-BADE-44CB-AD25-18CBA28D6900}" destId="{9346706C-2AF4-48B1-9453-962B2F79AB20}" srcOrd="0" destOrd="0" parTransId="{ACAFADFA-EAFE-49BC-A742-B27CD56E6314}" sibTransId="{6520CA5F-9A9E-4563-80FC-F1A4F7EFD2D8}"/>
    <dgm:cxn modelId="{B3CEAC4C-D854-4422-B9A0-453182AD8E3F}" type="presOf" srcId="{A6550062-7BE3-4110-B611-739FA091B8B1}" destId="{970B7C01-494D-4FC4-8207-14F4D4BA4655}" srcOrd="0" destOrd="1" presId="urn:microsoft.com/office/officeart/2005/8/layout/vList2"/>
    <dgm:cxn modelId="{295DBB84-9160-4E30-9519-438AA317949C}" srcId="{9346706C-2AF4-48B1-9453-962B2F79AB20}" destId="{0B5010F3-CB05-4C84-A32B-BEBC7C8B7AA0}" srcOrd="0" destOrd="0" parTransId="{B6503D5A-F2ED-4718-87B4-BA5BE77BD5AD}" sibTransId="{34014F56-DF68-4A00-A5D3-1E3C0EE090B3}"/>
    <dgm:cxn modelId="{CCD1128C-6B23-4DAC-AA06-E5B0AFAA26FA}" srcId="{9346706C-2AF4-48B1-9453-962B2F79AB20}" destId="{B25C12E9-8B01-462E-8B4F-8AF6E4D5668C}" srcOrd="4" destOrd="0" parTransId="{5B832F50-0997-4BC1-B4D5-936A91BEDB7B}" sibTransId="{A0B22371-2AAD-432C-B243-1020E52FA133}"/>
    <dgm:cxn modelId="{80436193-9360-4DFF-BDF2-47EB9FE8ABDF}" srcId="{9346706C-2AF4-48B1-9453-962B2F79AB20}" destId="{5CBD335E-B156-41CE-BC07-CCFFEE857B89}" srcOrd="3" destOrd="0" parTransId="{E6B83C1A-1B3C-4DE0-95C9-671DB1603B04}" sibTransId="{5A2AC1B1-A8AC-4FB8-8104-896800A1403C}"/>
    <dgm:cxn modelId="{F041269B-B149-4E02-99FF-EA47C9556A72}" type="presOf" srcId="{5CBD335E-B156-41CE-BC07-CCFFEE857B89}" destId="{970B7C01-494D-4FC4-8207-14F4D4BA4655}" srcOrd="0" destOrd="3" presId="urn:microsoft.com/office/officeart/2005/8/layout/vList2"/>
    <dgm:cxn modelId="{F5B02BA0-A139-4290-ACC1-74E413CABFF1}" type="presOf" srcId="{A2D88460-F5D8-4DB5-B1EC-24B537FAABA3}" destId="{970B7C01-494D-4FC4-8207-14F4D4BA4655}" srcOrd="0" destOrd="2" presId="urn:microsoft.com/office/officeart/2005/8/layout/vList2"/>
    <dgm:cxn modelId="{F178A8BC-403D-432E-8DAF-C03E053DDE9F}" srcId="{9346706C-2AF4-48B1-9453-962B2F79AB20}" destId="{A6550062-7BE3-4110-B611-739FA091B8B1}" srcOrd="1" destOrd="0" parTransId="{357A52FA-EE7E-4208-9B67-32A7821641CB}" sibTransId="{2CC48BDE-77F9-4087-80A4-DEE4E82A9F76}"/>
    <dgm:cxn modelId="{6F0332C6-02DA-4730-A8B8-274FE0E0FDDB}" type="presOf" srcId="{13BCC4A4-BADE-44CB-AD25-18CBA28D6900}" destId="{ED4851BD-00DB-48F8-8329-1687E696925F}" srcOrd="0" destOrd="0" presId="urn:microsoft.com/office/officeart/2005/8/layout/vList2"/>
    <dgm:cxn modelId="{87F462E5-A159-4C20-A29E-A1F9634A5F44}" type="presOf" srcId="{B25C12E9-8B01-462E-8B4F-8AF6E4D5668C}" destId="{970B7C01-494D-4FC4-8207-14F4D4BA4655}" srcOrd="0" destOrd="4" presId="urn:microsoft.com/office/officeart/2005/8/layout/vList2"/>
    <dgm:cxn modelId="{CC4C49F0-9819-4D69-B69D-EB6325D918A2}" type="presOf" srcId="{9346706C-2AF4-48B1-9453-962B2F79AB20}" destId="{37B28DC8-18FA-4AD4-B771-480384E9627A}" srcOrd="0" destOrd="0" presId="urn:microsoft.com/office/officeart/2005/8/layout/vList2"/>
    <dgm:cxn modelId="{947CE0F9-2006-43E6-8E00-9C8F9D3B7580}" type="presOf" srcId="{0B5010F3-CB05-4C84-A32B-BEBC7C8B7AA0}" destId="{970B7C01-494D-4FC4-8207-14F4D4BA4655}" srcOrd="0" destOrd="0" presId="urn:microsoft.com/office/officeart/2005/8/layout/vList2"/>
    <dgm:cxn modelId="{162F0078-6EE2-43A1-BE6E-FBAA06BE9D02}" type="presParOf" srcId="{ED4851BD-00DB-48F8-8329-1687E696925F}" destId="{37B28DC8-18FA-4AD4-B771-480384E9627A}" srcOrd="0" destOrd="0" presId="urn:microsoft.com/office/officeart/2005/8/layout/vList2"/>
    <dgm:cxn modelId="{2297FFE3-9F85-4E12-8901-605384AD8043}" type="presParOf" srcId="{ED4851BD-00DB-48F8-8329-1687E696925F}" destId="{970B7C01-494D-4FC4-8207-14F4D4BA4655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01A8E-3231-40C9-B990-B1145F27EB40}">
      <dsp:nvSpPr>
        <dsp:cNvPr id="0" name=""/>
        <dsp:cNvSpPr/>
      </dsp:nvSpPr>
      <dsp:spPr>
        <a:xfrm>
          <a:off x="0" y="2947524"/>
          <a:ext cx="1484630" cy="644846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587" tIns="163576" rIns="105587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Find</a:t>
          </a:r>
        </a:p>
      </dsp:txBody>
      <dsp:txXfrm>
        <a:off x="0" y="2947524"/>
        <a:ext cx="1484630" cy="644846"/>
      </dsp:txXfrm>
    </dsp:sp>
    <dsp:sp modelId="{671484B3-1D40-4D00-94F3-4B54B1C579FA}">
      <dsp:nvSpPr>
        <dsp:cNvPr id="0" name=""/>
        <dsp:cNvSpPr/>
      </dsp:nvSpPr>
      <dsp:spPr>
        <a:xfrm>
          <a:off x="1484629" y="2947524"/>
          <a:ext cx="4453890" cy="644846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46" tIns="203200" rIns="9034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Find the best Agent</a:t>
          </a:r>
        </a:p>
      </dsp:txBody>
      <dsp:txXfrm>
        <a:off x="1484629" y="2947524"/>
        <a:ext cx="4453890" cy="644846"/>
      </dsp:txXfrm>
    </dsp:sp>
    <dsp:sp modelId="{36E9BF7D-4D5B-4E95-B185-4B4B074B6098}">
      <dsp:nvSpPr>
        <dsp:cNvPr id="0" name=""/>
        <dsp:cNvSpPr/>
      </dsp:nvSpPr>
      <dsp:spPr>
        <a:xfrm rot="10800000">
          <a:off x="0" y="1965423"/>
          <a:ext cx="1484630" cy="99177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587" tIns="163576" rIns="105587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Beat</a:t>
          </a:r>
        </a:p>
      </dsp:txBody>
      <dsp:txXfrm rot="-10800000">
        <a:off x="0" y="1965423"/>
        <a:ext cx="1484630" cy="644652"/>
      </dsp:txXfrm>
    </dsp:sp>
    <dsp:sp modelId="{B58B6EE1-7F60-4F36-8D21-3D7310BE304A}">
      <dsp:nvSpPr>
        <dsp:cNvPr id="0" name=""/>
        <dsp:cNvSpPr/>
      </dsp:nvSpPr>
      <dsp:spPr>
        <a:xfrm>
          <a:off x="1484629" y="1965423"/>
          <a:ext cx="4453890" cy="64465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46" tIns="203200" rIns="9034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Beat a mover that knows ‘The One Pawn Rush’</a:t>
          </a:r>
        </a:p>
      </dsp:txBody>
      <dsp:txXfrm>
        <a:off x="1484629" y="1965423"/>
        <a:ext cx="4453890" cy="644652"/>
      </dsp:txXfrm>
    </dsp:sp>
    <dsp:sp modelId="{3D3633F3-62F3-4CC2-8AE0-CA65F52686BC}">
      <dsp:nvSpPr>
        <dsp:cNvPr id="0" name=""/>
        <dsp:cNvSpPr/>
      </dsp:nvSpPr>
      <dsp:spPr>
        <a:xfrm rot="10800000">
          <a:off x="0" y="983322"/>
          <a:ext cx="1484630" cy="99177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587" tIns="163576" rIns="105587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Beat</a:t>
          </a:r>
        </a:p>
      </dsp:txBody>
      <dsp:txXfrm rot="-10800000">
        <a:off x="0" y="983322"/>
        <a:ext cx="1484630" cy="644652"/>
      </dsp:txXfrm>
    </dsp:sp>
    <dsp:sp modelId="{82F5E2F8-2E49-401A-9CD3-5AFB14B1E79C}">
      <dsp:nvSpPr>
        <dsp:cNvPr id="0" name=""/>
        <dsp:cNvSpPr/>
      </dsp:nvSpPr>
      <dsp:spPr>
        <a:xfrm>
          <a:off x="1484629" y="983322"/>
          <a:ext cx="4453890" cy="64465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46" tIns="203200" rIns="9034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Beat a mover that tries to move up</a:t>
          </a:r>
        </a:p>
      </dsp:txBody>
      <dsp:txXfrm>
        <a:off x="1484629" y="983322"/>
        <a:ext cx="4453890" cy="644652"/>
      </dsp:txXfrm>
    </dsp:sp>
    <dsp:sp modelId="{EEBE15AC-D5A9-4346-B662-2699C512BFBF}">
      <dsp:nvSpPr>
        <dsp:cNvPr id="0" name=""/>
        <dsp:cNvSpPr/>
      </dsp:nvSpPr>
      <dsp:spPr>
        <a:xfrm rot="10800000">
          <a:off x="0" y="1221"/>
          <a:ext cx="1484630" cy="991773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5587" tIns="163576" rIns="105587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Beat</a:t>
          </a:r>
        </a:p>
      </dsp:txBody>
      <dsp:txXfrm rot="-10800000">
        <a:off x="0" y="1221"/>
        <a:ext cx="1484630" cy="644652"/>
      </dsp:txXfrm>
    </dsp:sp>
    <dsp:sp modelId="{D558B8F5-9B77-4921-9CB4-CE1A96E7700F}">
      <dsp:nvSpPr>
        <dsp:cNvPr id="0" name=""/>
        <dsp:cNvSpPr/>
      </dsp:nvSpPr>
      <dsp:spPr>
        <a:xfrm>
          <a:off x="1484629" y="1221"/>
          <a:ext cx="4453890" cy="644652"/>
        </a:xfrm>
        <a:prstGeom prst="rect">
          <a:avLst/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346" tIns="203200" rIns="90346" bIns="2032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Beat a random mover</a:t>
          </a:r>
        </a:p>
      </dsp:txBody>
      <dsp:txXfrm>
        <a:off x="1484629" y="1221"/>
        <a:ext cx="4453890" cy="6446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B28DC8-18FA-4AD4-B771-480384E9627A}">
      <dsp:nvSpPr>
        <dsp:cNvPr id="0" name=""/>
        <dsp:cNvSpPr/>
      </dsp:nvSpPr>
      <dsp:spPr>
        <a:xfrm>
          <a:off x="0" y="68066"/>
          <a:ext cx="5927575" cy="2106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baseline="0" dirty="0"/>
            <a:t>Sums of function values, applied to each pawn </a:t>
          </a:r>
          <a:br>
            <a:rPr lang="en-GB" sz="4000" b="1" kern="1200" baseline="0" dirty="0"/>
          </a:br>
          <a:r>
            <a:rPr lang="en-GB" sz="4000" b="1" kern="1200" baseline="0" dirty="0"/>
            <a:t>(+ for max, - for min):</a:t>
          </a:r>
          <a:endParaRPr lang="en-US" sz="4000" kern="1200" dirty="0"/>
        </a:p>
      </dsp:txBody>
      <dsp:txXfrm>
        <a:off x="102806" y="170872"/>
        <a:ext cx="5721963" cy="1900388"/>
      </dsp:txXfrm>
    </dsp:sp>
    <dsp:sp modelId="{970B7C01-494D-4FC4-8207-14F4D4BA4655}">
      <dsp:nvSpPr>
        <dsp:cNvPr id="0" name=""/>
        <dsp:cNvSpPr/>
      </dsp:nvSpPr>
      <dsp:spPr>
        <a:xfrm>
          <a:off x="0" y="2174066"/>
          <a:ext cx="5927575" cy="3312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201" tIns="50800" rIns="284480" bIns="50800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baseline="0" dirty="0"/>
            <a:t>Pawn height</a:t>
          </a:r>
          <a:endParaRPr lang="en-US" sz="3100" kern="1200" dirty="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baseline="0"/>
            <a:t>Pawn neighborhood/possible moves height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baseline="0"/>
            <a:t>Presence (and accessibility of) Win state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baseline="0"/>
            <a:t>Distance from closest enemy</a:t>
          </a:r>
          <a:endParaRPr lang="en-US" sz="3100" kern="1200"/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GB" sz="3100" kern="1200" baseline="0"/>
            <a:t>Combinatioons of the above</a:t>
          </a:r>
          <a:endParaRPr lang="en-US" sz="3100" kern="1200"/>
        </a:p>
      </dsp:txBody>
      <dsp:txXfrm>
        <a:off x="0" y="2174066"/>
        <a:ext cx="5927575" cy="3312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02:27:47.23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88 1678 15768,'-8'-8'1255,"-29"-29"71,33 32-1005,0 1-1,-1-1 1,1 0 0,-4-8 0,5 8-66,1-1 0,0 1 0,0-1 0,0 1 0,-1-11 0,1 3-20,1 1 0,1-1 0,0-12 0,2 5 128,9-38 0,-3 28-134,12-30 0,26-39 134,19-7-116,24-1-37,20 2-44,11 4-14,11 8-24,33 2-6,43-2-14,38-4-6,42 0-12,38 0-4,30 8-12,21 15-4,9 20-12,-1 30-2,-4 34 0,-12 33-1,-15 30-4,-24 16 3,-21 8 2,-16 9-1,-17 5-6,-17 5-1,-20 9 0,-34 2-1,-40-7-6,-133-95-28,-2 3 0,33 38 0,-48-49-6,-1 0 0,-1 1 0,-1 0 0,16 34 0,-22-39-3,-1 0 1,0 0 0,0 0-1,-1 0 1,-1 1 0,0-1-1,-1 22 1,-1-22-1,-1 0 0,-1 0-1,-1-1 1,0 1 0,0-1 0,-1 0 0,-1 0 0,-6 13 0,-1-3 3,0-2 0,-2 1 1,0-2-1,-22 24 1,2-8 9,-70 57-1,-82 36 23,-57 5 28,-78 11 15,-81 5 20,-45-8 36,-21-14 114,-7-25 39,11-29 43,21-27 12,27-26-20,25-20-3,28-17-15,26-17-12,25-16-31,30-15-14,33-13-47,44-7-20,43-1-31,140 71-116,-1 0-1,2-2 0,-32-31 1,42 37-19,1-1 0,0-1-1,1 0 1,0 0 0,1-1 0,-9-22 0,12 22-5,0 0 0,1 0 1,0-1-1,1 1 0,1-1 0,0 0 0,1-16 0,1 15-7,1-1 0,1 1 0,1 0 0,0 0 0,1 0 0,1 0 0,8-20 0,0 11 0,0 0-1,1 1 0,2 0 1,0 1-1,21-21 0,19-17-1,88-72-1,79-48-3859,-223 181 3856,47-37-19279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02:27:56.9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 1 14328,'0'0'6599,"-2"6"-6148,-10 19-148,6-9-46,4 1-52,5 5-18,6 3-22,8 4-7,12 5-12,12-1-3,11-5-6,4-5 2,6-6 10,2-7 2,-4-4-6,-1-7-5,-50-1-108,1 1-1,-1-2 0,17-5 1,26-20 89,2-9-20,0-12-7,-1-14-10,-12 6-3064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02:27:57.6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72 15224,'1'3'393,"6"7"2077,-5-8-1876,5 13-218,2 6-67,0 6-66,1 3-19,-1 2-26,0 2-10,5 4-16,3-4-1,0-6 12,-3-8 7,-2-8 2,2-2-4,6 0-14,0-2-8,3-3-30,-20-5-122,0-1 0,-1 1 0,1-1-1,0 0 1,0 1 0,-1-1 0,1-1 0,4-1-1,28-21 97,4-7-1,-4 0-4,-3-4-2,0-7-6,6-2-2,3 4-6,-1 3-2,-2 1-6,-5 3-2,-9 6-4,-10 6-2889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02:27:57.9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1 189 17199,'0'10'474,"1"-6"66,5 3 248,13-9 42,17-9-94,20-5-74,15-4-204,11 0-60,6-3-44,-1-2-23,-11-5-54,-17 4-21,-13 5-32,-13 5-3012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02:27:58.9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1 106 15408,'0'0'2121,"3"-1"-1323,13-6-27,3-1-212,5 1-85,7-5-140,3 1-46,-4-1-56,0 1-20,-2 0-42,0 0-15,-3 3-22,-5 3-9,-6 4-16,-3 1-6,-9 0-10,-1 3 2,6 12 4,-6 12 4,-9 17 2,-6 6-1,-5 0-6,3-2-2,6 1-6,5 0-6,2 5-20,2-3-2,1-5-4,0-7-3,0-10-10,0-12 0,0-5-8,0-7 1,-3 4-4,2-9-31,1 0-1,-1 1 0,1-1 1,-1 0-1,1 0 1,-1 0-1,1 0 0,-1 0 1,1 0-1,-1 0 1,1 0-1,-1 0 0,1 0 1,-1 0-1,1 0 1,-1 0-1,1 0 0,0 0 1,-1-1-1,1 1 1,-1 0-1,-15-9 26,-6-9 5,-4-12 8,21 22-28,0 0 1,1-1 0,-4-10-1,-9-39 58,8-8 6,9 4-8,5 10 0,-3 17-10,-4 12-6,-3 11-14,0 11-2,-13 5-10,1 4-6,0 6-16,6-3-3013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8T02:27:59.5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13 189 13256,'-8'-12'1,"4"0"62,4-4 225,0 0 88,0 5 129,0 7 18,3-5-78,-2 3-21,2-7-25,3 0-13,9-1-19,10-5-10,7-1-34,4 5-18,2 6-50,-3 9-10,-32 1-215,0-1 0,0 1 1,-1 0-1,1 0 0,0 0 0,0 0 0,4 2 0,-5-1-1,0-1-1,0 1 1,0 0-1,0-1 1,0 1-1,-1 0 1,1 0-1,2 4 0,8 25 294,-9 5 23,-10 4 12,-10 6-3,-15 5-26,-4-10-10,2-16-30,5-9-25,27-15-247,1 0 0,-1 0 1,0 0-1,0 0 0,0-1 0,0 1 1,1-1-1,-1 1 0,0-1 0,0 1 0,-3-1 1,4-1-7,-1 1 0,1 0 0,-1-1 0,1 0 0,-1 1 0,1-1 0,0 0 1,-1 0-1,1 0 0,0 0 0,0 0 0,0 0 0,0 0 0,0 0 0,0-1 1,-2-1-1,0-3 12,-1 1 0,1-1 0,1 0 0,-1 1 0,-2-12 0,-5-34-2694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54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707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092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702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015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676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03283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390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901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61224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0630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5/28/2021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34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1" r:id="rId6"/>
    <p:sldLayoutId id="2147483706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6.png"/><Relationship Id="rId18" Type="http://schemas.openxmlformats.org/officeDocument/2006/relationships/customXml" Target="../ink/ink6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customXml" Target="../ink/ink3.xml"/><Relationship Id="rId17" Type="http://schemas.openxmlformats.org/officeDocument/2006/relationships/image" Target="../media/image8.png"/><Relationship Id="rId2" Type="http://schemas.openxmlformats.org/officeDocument/2006/relationships/image" Target="../media/image3.gif"/><Relationship Id="rId16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7.png"/><Relationship Id="rId10" Type="http://schemas.openxmlformats.org/officeDocument/2006/relationships/customXml" Target="../ink/ink2.xml"/><Relationship Id="rId19" Type="http://schemas.openxmlformats.org/officeDocument/2006/relationships/image" Target="../media/image9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Relationship Id="rId1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mtyQOKKmrMVaKuRXz02jbQ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1.gi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05BB74C-33FB-4335-8808-49E247F7B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1225106"/>
            <a:ext cx="8132066" cy="37889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BC05E-BC41-4D2F-BFBA-FB62B559B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03402" y="1841412"/>
            <a:ext cx="6406559" cy="2688020"/>
          </a:xfrm>
        </p:spPr>
        <p:txBody>
          <a:bodyPr>
            <a:normAutofit/>
          </a:bodyPr>
          <a:lstStyle/>
          <a:p>
            <a:pPr algn="l"/>
            <a:r>
              <a:rPr lang="en-GB" b="1">
                <a:solidFill>
                  <a:schemeClr val="bg1"/>
                </a:solidFill>
              </a:rPr>
              <a:t>Santorini AI</a:t>
            </a:r>
            <a:endParaRPr lang="sl-SI" b="1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691267-4669-4137-8A7F-30C14E84E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03402" y="5206246"/>
            <a:ext cx="6433990" cy="1024128"/>
          </a:xfrm>
        </p:spPr>
        <p:txBody>
          <a:bodyPr>
            <a:normAutofit/>
          </a:bodyPr>
          <a:lstStyle/>
          <a:p>
            <a:pPr algn="l"/>
            <a:r>
              <a:rPr lang="en-GB">
                <a:solidFill>
                  <a:schemeClr val="tx1"/>
                </a:solidFill>
              </a:rPr>
              <a:t>Luka Žontar, Vid Stropnik</a:t>
            </a:r>
            <a:endParaRPr lang="sl-SI">
              <a:solidFill>
                <a:schemeClr val="tx1"/>
              </a:solidFill>
            </a:endParaRPr>
          </a:p>
        </p:txBody>
      </p:sp>
      <p:pic>
        <p:nvPicPr>
          <p:cNvPr id="1026" name="Picture 2" descr="Amazon.com: Spin Master Games Santorini Strategy Based Family Board Game  for Kids &amp; Adults, Ages 8+, Up to 6 Players: Toys &amp; Games">
            <a:extLst>
              <a:ext uri="{FF2B5EF4-FFF2-40B4-BE49-F238E27FC236}">
                <a16:creationId xmlns:a16="http://schemas.microsoft.com/office/drawing/2014/main" id="{259BDEFA-2656-4A36-A982-BC407C233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4" b="8770"/>
          <a:stretch/>
        </p:blipFill>
        <p:spPr bwMode="auto">
          <a:xfrm>
            <a:off x="20" y="1225106"/>
            <a:ext cx="4059915" cy="3788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544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CFC1C-1083-4998-A314-B5DEBE00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640080"/>
            <a:ext cx="4500737" cy="21945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to play?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8B387-CA46-4AC7-B8A2-FAEBBC7292A0}"/>
              </a:ext>
            </a:extLst>
          </p:cNvPr>
          <p:cNvSpPr txBox="1"/>
          <p:nvPr/>
        </p:nvSpPr>
        <p:spPr>
          <a:xfrm>
            <a:off x="960438" y="2916936"/>
            <a:ext cx="4500737" cy="32644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8575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>
                <a:solidFill>
                  <a:schemeClr val="bg1"/>
                </a:solidFill>
              </a:rPr>
              <a:t>2 pawns per player on 5x5 grid</a:t>
            </a:r>
          </a:p>
          <a:p>
            <a:pPr marL="285750" indent="-28575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>
                <a:solidFill>
                  <a:schemeClr val="bg1"/>
                </a:solidFill>
              </a:rPr>
              <a:t>Move &amp;  Build on adjacent space</a:t>
            </a:r>
          </a:p>
          <a:p>
            <a:pPr marL="285750" indent="-28575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>
                <a:solidFill>
                  <a:schemeClr val="bg1"/>
                </a:solidFill>
              </a:rPr>
              <a:t>Can build 1st, 2nd, 3rd level or roof</a:t>
            </a:r>
          </a:p>
          <a:p>
            <a:pPr marL="285750" indent="-28575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>
                <a:solidFill>
                  <a:schemeClr val="bg1"/>
                </a:solidFill>
              </a:rPr>
              <a:t>Can only move up 1 space</a:t>
            </a:r>
          </a:p>
          <a:p>
            <a:pPr marL="285750" indent="-28575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pc="50" dirty="0">
                <a:solidFill>
                  <a:schemeClr val="bg1"/>
                </a:solidFill>
              </a:rPr>
              <a:t>Goal: Reach 3rd level</a:t>
            </a:r>
          </a:p>
          <a:p>
            <a:pPr marL="285750" indent="-285750">
              <a:lnSpc>
                <a:spcPct val="101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pc="50" dirty="0">
              <a:solidFill>
                <a:schemeClr val="bg1"/>
              </a:solidFill>
            </a:endParaRPr>
          </a:p>
          <a:p>
            <a:pPr>
              <a:lnSpc>
                <a:spcPct val="101000"/>
              </a:lnSpc>
              <a:spcAft>
                <a:spcPts val="600"/>
              </a:spcAft>
            </a:pPr>
            <a:r>
              <a:rPr lang="en-US" b="1" spc="50" dirty="0">
                <a:solidFill>
                  <a:schemeClr val="bg1"/>
                </a:solidFill>
              </a:rPr>
              <a:t>We made a rules video! </a:t>
            </a:r>
            <a:r>
              <a:rPr lang="en-US" spc="50" dirty="0">
                <a:solidFill>
                  <a:schemeClr val="bg1"/>
                </a:solidFill>
              </a:rPr>
              <a:t>(Slovene, sorry)</a:t>
            </a:r>
          </a:p>
          <a:p>
            <a:pPr>
              <a:lnSpc>
                <a:spcPct val="101000"/>
              </a:lnSpc>
              <a:spcAft>
                <a:spcPts val="600"/>
              </a:spcAft>
            </a:pPr>
            <a:r>
              <a:rPr lang="en-US" spc="50" dirty="0">
                <a:solidFill>
                  <a:schemeClr val="bg1"/>
                </a:solidFill>
              </a:rPr>
              <a:t>https://bit.ly/AI-Santorini</a:t>
            </a:r>
          </a:p>
        </p:txBody>
      </p:sp>
      <p:pic>
        <p:nvPicPr>
          <p:cNvPr id="5" name="Content Placeholder 4" descr="Chart, treemap chart&#10;&#10;Description automatically generated">
            <a:extLst>
              <a:ext uri="{FF2B5EF4-FFF2-40B4-BE49-F238E27FC236}">
                <a16:creationId xmlns:a16="http://schemas.microsoft.com/office/drawing/2014/main" id="{9743739B-6EDA-466E-878D-E400131786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1822" y="1035646"/>
            <a:ext cx="4795019" cy="478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9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3011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CFC1C-1083-4998-A314-B5DEBE00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029200"/>
            <a:ext cx="10268712" cy="13275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Baselines &amp; challenges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33227D31-ED2B-48E4-8296-0C163BF423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69" y="670241"/>
            <a:ext cx="3581048" cy="3593592"/>
          </a:xfrm>
          <a:prstGeom prst="rect">
            <a:avLst/>
          </a:prstGeom>
        </p:spPr>
      </p:pic>
      <p:graphicFrame>
        <p:nvGraphicFramePr>
          <p:cNvPr id="27" name="TextBox 5">
            <a:extLst>
              <a:ext uri="{FF2B5EF4-FFF2-40B4-BE49-F238E27FC236}">
                <a16:creationId xmlns:a16="http://schemas.microsoft.com/office/drawing/2014/main" id="{F47CCE7A-F740-4656-9A78-CDDE5C240E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6430847"/>
              </p:ext>
            </p:extLst>
          </p:nvPr>
        </p:nvGraphicFramePr>
        <p:xfrm>
          <a:off x="960121" y="670241"/>
          <a:ext cx="5938520" cy="3593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D97DCE5C-DB82-4C0C-8ADA-965DA0073C37}"/>
                  </a:ext>
                </a:extLst>
              </p14:cNvPr>
              <p14:cNvContentPartPr/>
              <p14:nvPr/>
            </p14:nvContentPartPr>
            <p14:xfrm>
              <a:off x="4655733" y="2464181"/>
              <a:ext cx="2420640" cy="101736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D97DCE5C-DB82-4C0C-8ADA-965DA0073C3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47093" y="2455181"/>
                <a:ext cx="2438280" cy="103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Group 54">
            <a:extLst>
              <a:ext uri="{FF2B5EF4-FFF2-40B4-BE49-F238E27FC236}">
                <a16:creationId xmlns:a16="http://schemas.microsoft.com/office/drawing/2014/main" id="{57F7306C-F9EE-440B-8F89-DD41B13A9588}"/>
              </a:ext>
            </a:extLst>
          </p:cNvPr>
          <p:cNvGrpSpPr/>
          <p:nvPr/>
        </p:nvGrpSpPr>
        <p:grpSpPr>
          <a:xfrm>
            <a:off x="7054773" y="2547341"/>
            <a:ext cx="508680" cy="775080"/>
            <a:chOff x="7054773" y="2547341"/>
            <a:chExt cx="508680" cy="775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848CEF35-7F7B-44BB-9B2C-4E8B4D19FCFB}"/>
                    </a:ext>
                  </a:extLst>
                </p14:cNvPr>
                <p14:cNvContentPartPr/>
                <p14:nvPr/>
              </p14:nvContentPartPr>
              <p14:xfrm>
                <a:off x="7054773" y="3217301"/>
                <a:ext cx="273600" cy="10512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848CEF35-7F7B-44BB-9B2C-4E8B4D19FC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045773" y="3208661"/>
                  <a:ext cx="291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D65F224-D4B0-439F-99FC-F5D9459A857A}"/>
                    </a:ext>
                  </a:extLst>
                </p14:cNvPr>
                <p14:cNvContentPartPr/>
                <p14:nvPr/>
              </p14:nvContentPartPr>
              <p14:xfrm>
                <a:off x="7330893" y="3142781"/>
                <a:ext cx="232560" cy="147960"/>
              </p14:xfrm>
            </p:contentPart>
          </mc:Choice>
          <mc:Fallback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D65F224-D4B0-439F-99FC-F5D9459A857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322253" y="3134141"/>
                  <a:ext cx="2502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2AC53394-59AB-4126-928A-7311A79A7684}"/>
                    </a:ext>
                  </a:extLst>
                </p14:cNvPr>
                <p14:cNvContentPartPr/>
                <p14:nvPr/>
              </p14:nvContentPartPr>
              <p14:xfrm>
                <a:off x="7310733" y="3121181"/>
                <a:ext cx="237960" cy="75600"/>
              </p14:xfrm>
            </p:contentPart>
          </mc:Choice>
          <mc:Fallback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AC53394-59AB-4126-928A-7311A79A768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302093" y="3112181"/>
                  <a:ext cx="2556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A450253E-BA7C-4BA1-B6F2-C2BC83B8E0A3}"/>
                    </a:ext>
                  </a:extLst>
                </p14:cNvPr>
                <p14:cNvContentPartPr/>
                <p14:nvPr/>
              </p14:nvContentPartPr>
              <p14:xfrm>
                <a:off x="7225053" y="2547341"/>
                <a:ext cx="117000" cy="216000"/>
              </p14:xfrm>
            </p:contentPart>
          </mc:Choice>
          <mc:Fallback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A450253E-BA7C-4BA1-B6F2-C2BC83B8E0A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16413" y="2538701"/>
                  <a:ext cx="1346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A86C291-577F-4206-AEDF-E2BCD675698E}"/>
                    </a:ext>
                  </a:extLst>
                </p14:cNvPr>
                <p14:cNvContentPartPr/>
                <p14:nvPr/>
              </p14:nvContentPartPr>
              <p14:xfrm>
                <a:off x="7298133" y="2886821"/>
                <a:ext cx="92160" cy="116640"/>
              </p14:xfrm>
            </p:contentPart>
          </mc:Choice>
          <mc:Fallback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A86C291-577F-4206-AEDF-E2BCD675698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289493" y="2877821"/>
                  <a:ext cx="109800" cy="134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65618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1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3011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ECFC1C-1083-4998-A314-B5DEBE00A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5029200"/>
            <a:ext cx="10465016" cy="132755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MinMax</a:t>
            </a:r>
            <a:r>
              <a:rPr lang="en-US" kern="1200" cap="all" spc="120" baseline="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algorithm with alpha-beta </a:t>
            </a:r>
            <a:r>
              <a:rPr lang="en-US" kern="1200" cap="all" spc="120" baseline="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pruninG</a:t>
            </a:r>
            <a:endParaRPr lang="en-US" kern="1200" cap="all" spc="120" baseline="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90631C5-1B74-4070-B9B7-D03CF7FD4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" y="281581"/>
            <a:ext cx="6149786" cy="40298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E05CBA9-7C86-4EB1-94F9-F863FBCA9952}"/>
              </a:ext>
            </a:extLst>
          </p:cNvPr>
          <p:cNvSpPr txBox="1"/>
          <p:nvPr/>
        </p:nvSpPr>
        <p:spPr>
          <a:xfrm>
            <a:off x="7929976" y="1354327"/>
            <a:ext cx="3440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 external libraries used.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Game fully playable (</a:t>
            </a:r>
            <a:r>
              <a:rPr lang="en-GB" dirty="0" err="1"/>
              <a:t>PvP</a:t>
            </a:r>
            <a:r>
              <a:rPr lang="en-GB" dirty="0"/>
              <a:t>, </a:t>
            </a:r>
            <a:r>
              <a:rPr lang="en-GB" dirty="0" err="1"/>
              <a:t>PvAI</a:t>
            </a:r>
            <a:r>
              <a:rPr lang="en-GB" dirty="0"/>
              <a:t>) in browser or terminal GUI</a:t>
            </a:r>
            <a:endParaRPr lang="sl-SI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A6FBFE1-EB7A-4487-A0A1-F6F296621BD2}"/>
              </a:ext>
            </a:extLst>
          </p:cNvPr>
          <p:cNvSpPr txBox="1"/>
          <p:nvPr/>
        </p:nvSpPr>
        <p:spPr>
          <a:xfrm>
            <a:off x="0" y="4083830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Credit: </a:t>
            </a:r>
            <a:br>
              <a:rPr lang="en-GB" sz="1400" dirty="0">
                <a:effectLst/>
                <a:hlinkClick r:id="rId3"/>
              </a:rPr>
            </a:br>
            <a:r>
              <a:rPr lang="en-GB" sz="1400" dirty="0">
                <a:effectLst/>
                <a:hlinkClick r:id="rId3"/>
              </a:rPr>
              <a:t>Sebastian </a:t>
            </a:r>
            <a:r>
              <a:rPr lang="en-GB" sz="1400" dirty="0" err="1">
                <a:effectLst/>
                <a:hlinkClick r:id="rId3"/>
              </a:rPr>
              <a:t>Lague</a:t>
            </a:r>
            <a:endParaRPr lang="en-GB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33536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734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BFDCE-E8C5-404E-862F-CD2C9F5DE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75" y="643466"/>
            <a:ext cx="3212593" cy="975783"/>
          </a:xfrm>
        </p:spPr>
        <p:txBody>
          <a:bodyPr>
            <a:normAutofit/>
          </a:bodyPr>
          <a:lstStyle/>
          <a:p>
            <a:r>
              <a:rPr lang="en-GB" sz="4600" dirty="0"/>
              <a:t>Heuristics</a:t>
            </a:r>
            <a:endParaRPr lang="sl-SI" sz="46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72D370D-0AA9-4D37-98B2-50DC90A225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4420910"/>
              </p:ext>
            </p:extLst>
          </p:nvPr>
        </p:nvGraphicFramePr>
        <p:xfrm>
          <a:off x="5300812" y="643466"/>
          <a:ext cx="5927575" cy="5554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C733092-D756-48FC-83F9-752DB24A47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6" y="1847850"/>
            <a:ext cx="4183749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9732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0A503-791B-4490-8AAF-81E37ED0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Baselines</a:t>
            </a:r>
            <a:br>
              <a:rPr lang="en-GB" dirty="0"/>
            </a:br>
            <a:r>
              <a:rPr lang="en-GB" dirty="0" err="1"/>
              <a:t>hmlb</a:t>
            </a:r>
            <a:r>
              <a:rPr lang="en-GB" dirty="0"/>
              <a:t> - 3214</a:t>
            </a:r>
            <a:endParaRPr lang="sl-SI" dirty="0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97DB669F-25AD-4977-920C-EF2F4834B0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1" y="2370514"/>
            <a:ext cx="5230378" cy="416967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5722F5BB-8EF6-4E07-BC1C-6A54B7DE3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811" y="2370514"/>
            <a:ext cx="5230378" cy="416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8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D95C3-A3E0-462F-AFD1-8AD465AFA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Versus baseline</a:t>
            </a:r>
            <a:br>
              <a:rPr lang="en-GB" dirty="0"/>
            </a:br>
            <a:r>
              <a:rPr lang="en-GB" dirty="0"/>
              <a:t>(always blue) </a:t>
            </a:r>
            <a:r>
              <a:rPr lang="en-GB" b="1" dirty="0"/>
              <a:t>(d=2)</a:t>
            </a:r>
            <a:endParaRPr lang="sl-SI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587891-0105-46F9-90F2-8A6E03AEDB19}"/>
              </a:ext>
            </a:extLst>
          </p:cNvPr>
          <p:cNvGrpSpPr/>
          <p:nvPr/>
        </p:nvGrpSpPr>
        <p:grpSpPr>
          <a:xfrm>
            <a:off x="146822" y="2419644"/>
            <a:ext cx="2827488" cy="2797716"/>
            <a:chOff x="264729" y="2594374"/>
            <a:chExt cx="3204341" cy="3007029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B9EBCD71-A81C-4B1B-837C-8D14B7005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4729" y="2594374"/>
              <a:ext cx="3204341" cy="255451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25AA6C-15FB-45F2-8E8A-E1DDC3A5A903}"/>
                </a:ext>
              </a:extLst>
            </p:cNvPr>
            <p:cNvSpPr txBox="1"/>
            <p:nvPr/>
          </p:nvSpPr>
          <p:spPr>
            <a:xfrm>
              <a:off x="264729" y="5232071"/>
              <a:ext cx="1818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/>
                <a:t>SimpleInvoker</a:t>
              </a:r>
              <a:endParaRPr lang="sl-SI" b="1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CEB4ED8-01B7-4AF2-8791-03C64E51E927}"/>
              </a:ext>
            </a:extLst>
          </p:cNvPr>
          <p:cNvGrpSpPr/>
          <p:nvPr/>
        </p:nvGrpSpPr>
        <p:grpSpPr>
          <a:xfrm>
            <a:off x="3175830" y="2419644"/>
            <a:ext cx="2827487" cy="2693467"/>
            <a:chOff x="264729" y="2548944"/>
            <a:chExt cx="3204341" cy="30524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8860750-3E21-4545-92FE-AFCEE09C2C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729" y="2548944"/>
              <a:ext cx="3204341" cy="25545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1CF150-EC07-41F5-A02D-AEBD1E14AD02}"/>
                </a:ext>
              </a:extLst>
            </p:cNvPr>
            <p:cNvSpPr txBox="1"/>
            <p:nvPr/>
          </p:nvSpPr>
          <p:spPr>
            <a:xfrm>
              <a:off x="264729" y="5232071"/>
              <a:ext cx="1818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/>
                <a:t>HelpInvoker</a:t>
              </a:r>
              <a:endParaRPr lang="sl-SI" b="1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257B12-8B79-4D49-A844-9847AC96CD73}"/>
              </a:ext>
            </a:extLst>
          </p:cNvPr>
          <p:cNvGrpSpPr/>
          <p:nvPr/>
        </p:nvGrpSpPr>
        <p:grpSpPr>
          <a:xfrm>
            <a:off x="6188685" y="2479804"/>
            <a:ext cx="2771254" cy="2565744"/>
            <a:chOff x="264729" y="2634689"/>
            <a:chExt cx="3204341" cy="296671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656698A-CA9A-4D85-929C-A32873FD5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730" y="2634689"/>
              <a:ext cx="3204340" cy="25545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5D4CAC-C77F-4C71-96EE-86B81AD562DF}"/>
                </a:ext>
              </a:extLst>
            </p:cNvPr>
            <p:cNvSpPr txBox="1"/>
            <p:nvPr/>
          </p:nvSpPr>
          <p:spPr>
            <a:xfrm>
              <a:off x="264729" y="5232071"/>
              <a:ext cx="1818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Highriser2</a:t>
              </a:r>
              <a:endParaRPr lang="sl-SI" b="1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C7EE0F-B717-40E3-BBEF-CA55CD8DC4C7}"/>
              </a:ext>
            </a:extLst>
          </p:cNvPr>
          <p:cNvGrpSpPr/>
          <p:nvPr/>
        </p:nvGrpSpPr>
        <p:grpSpPr>
          <a:xfrm>
            <a:off x="9145308" y="2419644"/>
            <a:ext cx="2759120" cy="2605826"/>
            <a:chOff x="264729" y="2634689"/>
            <a:chExt cx="3204341" cy="302631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65FAFBD-A750-482E-86B5-918D3B687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4730" y="2634689"/>
              <a:ext cx="3204340" cy="255450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D00EC4-E374-43BC-9088-7E46ADD885B1}"/>
                </a:ext>
              </a:extLst>
            </p:cNvPr>
            <p:cNvSpPr txBox="1"/>
            <p:nvPr/>
          </p:nvSpPr>
          <p:spPr>
            <a:xfrm>
              <a:off x="264729" y="5232071"/>
              <a:ext cx="2419729" cy="428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 err="1"/>
                <a:t>RooflesCuddler</a:t>
              </a:r>
              <a:endParaRPr lang="sl-SI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91690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3B417-F5DA-4AC6-BD0B-CF5B24D55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Versus </a:t>
            </a:r>
            <a:r>
              <a:rPr lang="en-GB" dirty="0" err="1"/>
              <a:t>eachother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945668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ED5EC-C03E-4F9F-960D-4EBF6A33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Versus us</a:t>
            </a:r>
            <a:endParaRPr lang="sl-SI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0BDA5A-72DD-46A8-A8CB-99DFE744006C}"/>
              </a:ext>
            </a:extLst>
          </p:cNvPr>
          <p:cNvSpPr txBox="1">
            <a:spLocks/>
          </p:cNvSpPr>
          <p:nvPr/>
        </p:nvSpPr>
        <p:spPr>
          <a:xfrm>
            <a:off x="2204720" y="6044885"/>
            <a:ext cx="10268712" cy="813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 cap="all" spc="12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solidFill>
                  <a:schemeClr val="tx1"/>
                </a:solidFill>
              </a:rPr>
              <a:t>...We’re too ashamed to show a graph here </a:t>
            </a:r>
            <a:r>
              <a:rPr lang="en-GB" sz="3600" dirty="0">
                <a:solidFill>
                  <a:schemeClr val="tx1"/>
                </a:solidFill>
                <a:sym typeface="Wingdings" panose="05000000000000000000" pitchFamily="2" charset="2"/>
              </a:rPr>
              <a:t></a:t>
            </a:r>
            <a:endParaRPr lang="sl-SI" sz="3600" dirty="0">
              <a:solidFill>
                <a:schemeClr val="tx1"/>
              </a:solidFill>
            </a:endParaRP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40E8798-6838-47EA-A77B-056D3D8F0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9913" y="2311038"/>
            <a:ext cx="3727387" cy="373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54990"/>
      </p:ext>
    </p:extLst>
  </p:cSld>
  <p:clrMapOvr>
    <a:masterClrMapping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203</Words>
  <Application>Microsoft Office PowerPoint</Application>
  <PresentationFormat>Widescreen</PresentationFormat>
  <Paragraphs>41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Franklin Gothic Demi Cond</vt:lpstr>
      <vt:lpstr>Franklin Gothic Medium</vt:lpstr>
      <vt:lpstr>Wingdings</vt:lpstr>
      <vt:lpstr>JuxtaposeVTI</vt:lpstr>
      <vt:lpstr>Santorini AI</vt:lpstr>
      <vt:lpstr>How to play?</vt:lpstr>
      <vt:lpstr>Baselines &amp; challenges</vt:lpstr>
      <vt:lpstr>MinMax algorithm with alpha-beta pruninG</vt:lpstr>
      <vt:lpstr>Heuristics</vt:lpstr>
      <vt:lpstr>Baselines hmlb - 3214</vt:lpstr>
      <vt:lpstr>Versus baseline (always blue) (d=2)</vt:lpstr>
      <vt:lpstr>Versus eachother</vt:lpstr>
      <vt:lpstr>Versus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Santorini AI</dc:title>
  <dc:creator>Vid Stropnik</dc:creator>
  <cp:lastModifiedBy>Vid Stropnik</cp:lastModifiedBy>
  <cp:revision>11</cp:revision>
  <dcterms:created xsi:type="dcterms:W3CDTF">2021-05-28T02:03:14Z</dcterms:created>
  <dcterms:modified xsi:type="dcterms:W3CDTF">2021-05-28T04:45:50Z</dcterms:modified>
</cp:coreProperties>
</file>